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8" r:id="rId1"/>
  </p:sldMasterIdLst>
  <p:sldIdLst>
    <p:sldId id="256" r:id="rId2"/>
    <p:sldId id="257" r:id="rId3"/>
    <p:sldId id="266" r:id="rId4"/>
    <p:sldId id="267" r:id="rId5"/>
    <p:sldId id="269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3FEDC-09F1-2E4F-92A0-8AB6BF90CDA3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0063-FFD4-1C4A-A400-195B0360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on Presentations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Josh Clinton</a:t>
            </a:r>
          </a:p>
          <a:p>
            <a:r>
              <a:rPr lang="en-US" dirty="0"/>
              <a:t>Vanderbilt University</a:t>
            </a:r>
          </a:p>
        </p:txBody>
      </p:sp>
    </p:spTree>
    <p:extLst>
      <p:ext uri="{BB962C8B-B14F-4D97-AF65-F5344CB8AC3E}">
        <p14:creationId xmlns:p14="http://schemas.microsoft.com/office/powerpoint/2010/main" val="108405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this outline slide really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Things to think about</a:t>
            </a:r>
          </a:p>
          <a:p>
            <a:r>
              <a:rPr lang="en-US" dirty="0"/>
              <a:t>Basic Advice</a:t>
            </a:r>
          </a:p>
          <a:p>
            <a:r>
              <a:rPr lang="en-US" dirty="0"/>
              <a:t>Slide-by-slide outline of a talk</a:t>
            </a:r>
          </a:p>
          <a:p>
            <a:r>
              <a:rPr lang="en-US" dirty="0"/>
              <a:t>Further suggestions</a:t>
            </a:r>
          </a:p>
        </p:txBody>
      </p:sp>
    </p:spTree>
    <p:extLst>
      <p:ext uri="{BB962C8B-B14F-4D97-AF65-F5344CB8AC3E}">
        <p14:creationId xmlns:p14="http://schemas.microsoft.com/office/powerpoint/2010/main" val="338911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Things to think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Presentations are not mystery novels.</a:t>
            </a:r>
          </a:p>
          <a:p>
            <a:r>
              <a:rPr lang="en-US" dirty="0"/>
              <a:t>Presentations are not teaser trailers, but it is an advertisement for the paper (but not the paper)!</a:t>
            </a:r>
          </a:p>
          <a:p>
            <a:r>
              <a:rPr lang="en-US" dirty="0"/>
              <a:t>“Shallow and deep” rather than “broad and narrow.”</a:t>
            </a:r>
          </a:p>
          <a:p>
            <a:r>
              <a:rPr lang="en-US" dirty="0"/>
              <a:t>In 15 minutes you can make 1 point that people will remember. </a:t>
            </a:r>
          </a:p>
          <a:p>
            <a:r>
              <a:rPr lang="en-US" dirty="0"/>
              <a:t>Goal is to demonstrate that you can ask and answer </a:t>
            </a:r>
            <a:r>
              <a:rPr lang="en-US" i="1" dirty="0"/>
              <a:t>an</a:t>
            </a:r>
            <a:r>
              <a:rPr lang="en-US" dirty="0"/>
              <a:t> important question, not </a:t>
            </a:r>
            <a:r>
              <a:rPr lang="en-US" i="1" dirty="0"/>
              <a:t>every</a:t>
            </a:r>
            <a:r>
              <a:rPr lang="en-US" dirty="0"/>
              <a:t> important question.</a:t>
            </a:r>
          </a:p>
          <a:p>
            <a:r>
              <a:rPr lang="en-US" dirty="0"/>
              <a:t>If you don</a:t>
            </a:r>
            <a:r>
              <a:rPr lang="fr-FR" dirty="0"/>
              <a:t>’</a:t>
            </a:r>
            <a:r>
              <a:rPr lang="en-US" dirty="0"/>
              <a:t>t care enough to explain it, do not show it.</a:t>
            </a:r>
          </a:p>
          <a:p>
            <a:r>
              <a:rPr lang="en-US" dirty="0"/>
              <a:t>No apologies!</a:t>
            </a:r>
          </a:p>
          <a:p>
            <a:r>
              <a:rPr lang="en-US" dirty="0"/>
              <a:t>At the very most, 1 slide a minute.</a:t>
            </a:r>
          </a:p>
          <a:p>
            <a:r>
              <a:rPr lang="en-US" dirty="0"/>
              <a:t>This is way too much text on a slide.</a:t>
            </a:r>
          </a:p>
        </p:txBody>
      </p:sp>
    </p:spTree>
    <p:extLst>
      <p:ext uri="{BB962C8B-B14F-4D97-AF65-F5344CB8AC3E}">
        <p14:creationId xmlns:p14="http://schemas.microsoft.com/office/powerpoint/2010/main" val="30279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Style: Stay on Target!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9749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“If you remember one thing…”</a:t>
            </a:r>
          </a:p>
          <a:p>
            <a:r>
              <a:rPr lang="en-US" dirty="0"/>
              <a:t>Use images sparingly.</a:t>
            </a:r>
          </a:p>
          <a:p>
            <a:r>
              <a:rPr lang="en-US" dirty="0"/>
              <a:t>Avoid fancy/distracting themes.</a:t>
            </a:r>
          </a:p>
          <a:p>
            <a:r>
              <a:rPr lang="en-US" dirty="0"/>
              <a:t>Avoid page transitions.</a:t>
            </a:r>
          </a:p>
          <a:p>
            <a:pPr lvl="1"/>
            <a:r>
              <a:rPr lang="en-US" dirty="0"/>
              <a:t>Be judicious in use of sequential reveals.</a:t>
            </a:r>
          </a:p>
          <a:p>
            <a:r>
              <a:rPr lang="en-US" dirty="0"/>
              <a:t>Be careful of screen clutter (includes text!).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215" y="1201653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9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More Screen Clutter?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present math/notation and not lose audience in most talks. (But know audience!)</a:t>
            </a:r>
          </a:p>
          <a:p>
            <a:r>
              <a:rPr lang="en-US" dirty="0"/>
              <a:t>Is it essential to the idea?</a:t>
            </a:r>
          </a:p>
          <a:p>
            <a:r>
              <a:rPr lang="en-US" dirty="0"/>
              <a:t>No other way? </a:t>
            </a:r>
          </a:p>
          <a:p>
            <a:pPr lvl="1"/>
            <a:r>
              <a:rPr lang="en-US" dirty="0"/>
              <a:t>Example or analogy?</a:t>
            </a:r>
          </a:p>
          <a:p>
            <a:pPr lvl="1"/>
            <a:r>
              <a:rPr lang="en-US" dirty="0"/>
              <a:t>Plain English?</a:t>
            </a:r>
          </a:p>
        </p:txBody>
      </p:sp>
    </p:spTree>
    <p:extLst>
      <p:ext uri="{BB962C8B-B14F-4D97-AF65-F5344CB8AC3E}">
        <p14:creationId xmlns:p14="http://schemas.microsoft.com/office/powerpoint/2010/main" val="65660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More Things to think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Redundant copies.</a:t>
            </a:r>
          </a:p>
          <a:p>
            <a:r>
              <a:rPr lang="en-US" dirty="0"/>
              <a:t>Stand and command.</a:t>
            </a:r>
          </a:p>
          <a:p>
            <a:r>
              <a:rPr lang="en-US" dirty="0" err="1"/>
              <a:t>Powerpoint</a:t>
            </a:r>
            <a:r>
              <a:rPr lang="en-US" dirty="0"/>
              <a:t> can be frustrating </a:t>
            </a:r>
          </a:p>
          <a:p>
            <a:pPr lvl="1"/>
            <a:r>
              <a:rPr lang="en-US" dirty="0" err="1"/>
              <a:t>Tufte</a:t>
            </a:r>
            <a:r>
              <a:rPr lang="en-US" dirty="0"/>
              <a:t> “The Cognitive Style of </a:t>
            </a:r>
            <a:r>
              <a:rPr lang="en-US" dirty="0" err="1"/>
              <a:t>Powerpoint</a:t>
            </a:r>
            <a:r>
              <a:rPr lang="en-US" dirty="0"/>
              <a:t>”</a:t>
            </a:r>
          </a:p>
          <a:p>
            <a:r>
              <a:rPr lang="en-US" dirty="0" err="1"/>
              <a:t>LaTeX</a:t>
            </a:r>
            <a:r>
              <a:rPr lang="en-US" dirty="0"/>
              <a:t> alternative is Beamer.</a:t>
            </a:r>
          </a:p>
          <a:p>
            <a:r>
              <a:rPr lang="en-US" dirty="0"/>
              <a:t>Practice </a:t>
            </a:r>
            <a:r>
              <a:rPr lang="en-US" baseline="30000" dirty="0"/>
              <a:t>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Title Slide		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and your Name</a:t>
            </a:r>
          </a:p>
          <a:p>
            <a:endParaRPr lang="en-US" dirty="0"/>
          </a:p>
          <a:p>
            <a:r>
              <a:rPr lang="en-US" dirty="0"/>
              <a:t>Pause for attention. Make  it count. Focus should be on you, not your title slide.</a:t>
            </a:r>
          </a:p>
          <a:p>
            <a:pPr lvl="1"/>
            <a:r>
              <a:rPr lang="en-US" dirty="0"/>
              <a:t>2 Minutes max</a:t>
            </a:r>
          </a:p>
          <a:p>
            <a:pPr lvl="1"/>
            <a:r>
              <a:rPr lang="en-US" dirty="0"/>
              <a:t>Introduce who you are, what you study broadly, and what you are talking about today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960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Question/Puzzle Slide: 1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</a:t>
            </a:r>
            <a:r>
              <a:rPr lang="en-US" i="1" dirty="0"/>
              <a:t>core question </a:t>
            </a:r>
            <a:r>
              <a:rPr lang="en-US" dirty="0"/>
              <a:t>your paper addresses?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</a:t>
            </a:r>
            <a:r>
              <a:rPr lang="en-US" i="1" dirty="0"/>
              <a:t>research question</a:t>
            </a:r>
            <a:r>
              <a:rPr lang="en-US" dirty="0"/>
              <a:t> your paper addresses?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should I care?</a:t>
            </a:r>
          </a:p>
        </p:txBody>
      </p:sp>
    </p:spTree>
    <p:extLst>
      <p:ext uri="{BB962C8B-B14F-4D97-AF65-F5344CB8AC3E}">
        <p14:creationId xmlns:p14="http://schemas.microsoft.com/office/powerpoint/2010/main" val="190556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Contribution Slide: 1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your contribution to knowledge – what do you find (and why important)?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your contribution to political science – theory, data, method?  How does what you do relate to past literature and how we should approach the issue in the future.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8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Theory/Hypothesis: 1-2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predicted relationships of interest? (</a:t>
            </a:r>
            <a:r>
              <a:rPr lang="en-US" u="sng" dirty="0"/>
              <a:t>Brief</a:t>
            </a:r>
            <a:r>
              <a:rPr lang="en-US" dirty="0"/>
              <a:t> cites to the literature)</a:t>
            </a:r>
          </a:p>
          <a:p>
            <a:pPr lvl="1"/>
            <a:r>
              <a:rPr lang="en-US" dirty="0"/>
              <a:t>Do not mention literature for the sake of mentioning it.  Literature used in service for motivating theory/hypothesis not as an end to itself.  (Can have on screen without mentioning it explicitly.)</a:t>
            </a:r>
          </a:p>
        </p:txBody>
      </p:sp>
    </p:spTree>
    <p:extLst>
      <p:ext uri="{BB962C8B-B14F-4D97-AF65-F5344CB8AC3E}">
        <p14:creationId xmlns:p14="http://schemas.microsoft.com/office/powerpoint/2010/main" val="285713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Data/Measures: 1-2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you look to answer this question?</a:t>
            </a:r>
          </a:p>
          <a:p>
            <a:r>
              <a:rPr lang="en-US" dirty="0"/>
              <a:t> Why?</a:t>
            </a:r>
          </a:p>
          <a:p>
            <a:r>
              <a:rPr lang="en-US" dirty="0"/>
              <a:t>How do you measure the main variables of interest?</a:t>
            </a:r>
          </a:p>
        </p:txBody>
      </p:sp>
    </p:spTree>
    <p:extLst>
      <p:ext uri="{BB962C8B-B14F-4D97-AF65-F5344CB8AC3E}">
        <p14:creationId xmlns:p14="http://schemas.microsoft.com/office/powerpoint/2010/main" val="398101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Research Design/Identification Strategy: 1-2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How</a:t>
            </a:r>
            <a:r>
              <a:rPr lang="en-US" dirty="0"/>
              <a:t> are you going to identify the quantity of interest? </a:t>
            </a:r>
          </a:p>
          <a:p>
            <a:pPr lvl="1"/>
            <a:r>
              <a:rPr lang="en-US" dirty="0"/>
              <a:t>What is the nature of the variation – cross-sectional? Temporal? </a:t>
            </a:r>
          </a:p>
          <a:p>
            <a:pPr lvl="1"/>
            <a:r>
              <a:rPr lang="en-US" dirty="0"/>
              <a:t>Why is that an appropriate place to look?</a:t>
            </a:r>
          </a:p>
          <a:p>
            <a:r>
              <a:rPr lang="en-US" b="1" u="sng" dirty="0"/>
              <a:t>What</a:t>
            </a:r>
            <a:r>
              <a:rPr lang="en-US" dirty="0"/>
              <a:t> is the variation in X vs. Y being explained? </a:t>
            </a:r>
          </a:p>
          <a:p>
            <a:pPr lvl="1"/>
            <a:r>
              <a:rPr lang="en-US" dirty="0"/>
              <a:t>Scatterplot? Table?</a:t>
            </a:r>
          </a:p>
        </p:txBody>
      </p:sp>
    </p:spTree>
    <p:extLst>
      <p:ext uri="{BB962C8B-B14F-4D97-AF65-F5344CB8AC3E}">
        <p14:creationId xmlns:p14="http://schemas.microsoft.com/office/powerpoint/2010/main" val="3589472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Results: 1-2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the 1 or 2 at most tables that summarize the results.</a:t>
            </a:r>
          </a:p>
          <a:p>
            <a:pPr lvl="1"/>
            <a:r>
              <a:rPr lang="en-US" dirty="0"/>
              <a:t>Explain and Interpret!</a:t>
            </a:r>
          </a:p>
          <a:p>
            <a:pPr lvl="1"/>
            <a:r>
              <a:rPr lang="en-US" dirty="0"/>
              <a:t>Statistical and Substantive effects.</a:t>
            </a:r>
          </a:p>
          <a:p>
            <a:pPr lvl="1"/>
            <a:r>
              <a:rPr lang="en-US" dirty="0"/>
              <a:t>Null effects can be informative! </a:t>
            </a:r>
          </a:p>
          <a:p>
            <a:pPr lvl="2"/>
            <a:r>
              <a:rPr lang="en-US" dirty="0"/>
              <a:t>Can use to rule out possible effects if precisely estimated.</a:t>
            </a:r>
          </a:p>
        </p:txBody>
      </p:sp>
    </p:spTree>
    <p:extLst>
      <p:ext uri="{BB962C8B-B14F-4D97-AF65-F5344CB8AC3E}">
        <p14:creationId xmlns:p14="http://schemas.microsoft.com/office/powerpoint/2010/main" val="269824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Conclusion: 1 slide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it mean for our understanding of politics and for political science.</a:t>
            </a:r>
          </a:p>
          <a:p>
            <a:r>
              <a:rPr lang="en-US" dirty="0"/>
              <a:t>Next steps (highlight your work!).</a:t>
            </a:r>
          </a:p>
        </p:txBody>
      </p:sp>
    </p:spTree>
    <p:extLst>
      <p:ext uri="{BB962C8B-B14F-4D97-AF65-F5344CB8AC3E}">
        <p14:creationId xmlns:p14="http://schemas.microsoft.com/office/powerpoint/2010/main" val="2664790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Finally…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not enthusiastic about your work who will be?</a:t>
            </a:r>
          </a:p>
          <a:p>
            <a:r>
              <a:rPr lang="en-US" dirty="0"/>
              <a:t>Get there early.</a:t>
            </a:r>
          </a:p>
          <a:p>
            <a:r>
              <a:rPr lang="en-US" dirty="0"/>
              <a:t>Questions are an opportunity.</a:t>
            </a:r>
          </a:p>
          <a:p>
            <a:r>
              <a:rPr lang="en-US" dirty="0"/>
              <a:t>Finish on time (or early).</a:t>
            </a:r>
          </a:p>
          <a:p>
            <a:pPr lvl="1"/>
            <a:r>
              <a:rPr lang="en-US" dirty="0"/>
              <a:t>NO: “Would you like me to go on?” </a:t>
            </a:r>
          </a:p>
          <a:p>
            <a:r>
              <a:rPr lang="en-US" dirty="0"/>
              <a:t>Don’t need to be Steve Jobs to stand 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454287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196</TotalTime>
  <Words>650</Words>
  <Application>Microsoft Macintosh PowerPoint</Application>
  <PresentationFormat>On-screen Show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Black</vt:lpstr>
      <vt:lpstr>Presentation on Presentations </vt:lpstr>
      <vt:lpstr>Was this outline slide really needed?</vt:lpstr>
      <vt:lpstr>Things to think about</vt:lpstr>
      <vt:lpstr>Style: Stay on Target!</vt:lpstr>
      <vt:lpstr>More Screen Clutter?</vt:lpstr>
      <vt:lpstr>More Things to think about</vt:lpstr>
      <vt:lpstr>Title Slide  </vt:lpstr>
      <vt:lpstr>Question/Puzzle Slide: 1 slide</vt:lpstr>
      <vt:lpstr>Contribution Slide: 1 slide</vt:lpstr>
      <vt:lpstr>Theory/Hypothesis: 1-2 slides</vt:lpstr>
      <vt:lpstr>Data/Measures: 1-2 slides</vt:lpstr>
      <vt:lpstr>Research Design/Identification Strategy: 1-2 slides</vt:lpstr>
      <vt:lpstr>Results: 1-2 slides</vt:lpstr>
      <vt:lpstr>Conclusion: 1 slide </vt:lpstr>
      <vt:lpstr>Finally…</vt:lpstr>
    </vt:vector>
  </TitlesOfParts>
  <Company>Vanderbilt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on Presentations </dc:title>
  <dc:creator>Joshua Clinton</dc:creator>
  <cp:lastModifiedBy>Joshua David Clinton</cp:lastModifiedBy>
  <cp:revision>12</cp:revision>
  <cp:lastPrinted>2020-12-11T15:56:38Z</cp:lastPrinted>
  <dcterms:created xsi:type="dcterms:W3CDTF">2014-03-05T15:06:21Z</dcterms:created>
  <dcterms:modified xsi:type="dcterms:W3CDTF">2020-12-11T15:56:49Z</dcterms:modified>
</cp:coreProperties>
</file>